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4,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2800" dirty="0"/>
              <a:t>NBA Data sample exercises</a:t>
            </a:r>
          </a:p>
          <a:p>
            <a:pPr lvl="1"/>
            <a:r>
              <a:rPr lang="en-US" sz="2800" dirty="0"/>
              <a:t>Nested data troubleshooting concepts</a:t>
            </a:r>
          </a:p>
          <a:p>
            <a:pPr lvl="1"/>
            <a:r>
              <a:rPr lang="en-US" sz="2800" dirty="0"/>
              <a:t>Higher order functions</a:t>
            </a:r>
          </a:p>
          <a:p>
            <a:pPr lvl="1"/>
            <a:r>
              <a:rPr lang="en-US" sz="2800" dirty="0"/>
              <a:t>Properties of slices</a:t>
            </a:r>
          </a:p>
          <a:p>
            <a:pPr lvl="1"/>
            <a:r>
              <a:rPr lang="en-US" sz="2800" dirty="0"/>
              <a:t>Problem solving example: Longest consecutive subsequences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2800" dirty="0"/>
              <a:t>TA Walkthrough of PMT1 Practice problem 23</a:t>
            </a:r>
          </a:p>
          <a:p>
            <a:pPr lvl="1"/>
            <a:r>
              <a:rPr lang="en-US" sz="2800" dirty="0"/>
              <a:t>TA Walkthrough of PMT1 Practice problem 21</a:t>
            </a:r>
          </a:p>
          <a:p>
            <a:pPr lvl="1"/>
            <a:r>
              <a:rPr lang="en-US" sz="2800" dirty="0"/>
              <a:t>TA Walkthrough of PMT1 Practice problem 22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2250</TotalTime>
  <Words>72</Words>
  <Application>Microsoft Office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291</cp:revision>
  <dcterms:created xsi:type="dcterms:W3CDTF">2016-03-09T16:46:53Z</dcterms:created>
  <dcterms:modified xsi:type="dcterms:W3CDTF">2023-01-07T12:56:54Z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